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268" r:id="rId4"/>
    <p:sldId id="257" r:id="rId5"/>
    <p:sldId id="267" r:id="rId6"/>
    <p:sldId id="261" r:id="rId7"/>
    <p:sldId id="260" r:id="rId8"/>
    <p:sldId id="259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5" autoAdjust="0"/>
    <p:restoredTop sz="94703" autoAdjust="0"/>
  </p:normalViewPr>
  <p:slideViewPr>
    <p:cSldViewPr snapToGrid="0" snapToObjects="1">
      <p:cViewPr varScale="1">
        <p:scale>
          <a:sx n="75" d="100"/>
          <a:sy n="75" d="100"/>
        </p:scale>
        <p:origin x="-13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3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9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4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1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5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8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56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0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1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2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9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623DC-5D92-7F4C-9E2F-D13E5E249A43}" type="datetimeFigureOut">
              <a:rPr lang="en-US" smtClean="0"/>
              <a:t>8/13/16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EFB1E-0392-6D4A-B72D-E24EDD7FB3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3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927757"/>
          </a:xfrm>
        </p:spPr>
        <p:txBody>
          <a:bodyPr>
            <a:normAutofit/>
          </a:bodyPr>
          <a:lstStyle/>
          <a:p>
            <a:r>
              <a:rPr lang="en-US" sz="9600" dirty="0" smtClean="0"/>
              <a:t>WELCOME!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1429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49796" y="6229722"/>
            <a:ext cx="2986891" cy="628278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Evan Nelson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049" y="375658"/>
            <a:ext cx="7900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Team Kitchen Coders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608874"/>
            <a:ext cx="295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Apexa Patel 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448118" y="1555208"/>
            <a:ext cx="2588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Louise Miller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448118" y="3774472"/>
            <a:ext cx="2593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Alex Reinking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30596" y="3673467"/>
            <a:ext cx="186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Navin Udiaver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7241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01" y="1941697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 Express Web Application</a:t>
            </a:r>
            <a:endParaRPr lang="en-US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088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10219" y="985539"/>
            <a:ext cx="2767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Node.js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8440" y="1633597"/>
            <a:ext cx="295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Express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75247" y="4845472"/>
            <a:ext cx="2881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</a:t>
            </a:r>
            <a:r>
              <a:rPr lang="en-US" sz="3600" dirty="0" smtClean="0">
                <a:solidFill>
                  <a:srgbClr val="FFFFFF"/>
                </a:solidFill>
              </a:rPr>
              <a:t>andlebars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4009" y="5787283"/>
            <a:ext cx="3158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Bootstrap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9717" y="2416114"/>
            <a:ext cx="3793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</a:rPr>
              <a:t>Sequelize</a:t>
            </a:r>
          </a:p>
          <a:p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460752"/>
            <a:ext cx="2979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Spoonacular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57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rgbClr val="FFFFFF"/>
                </a:solidFill>
              </a:rPr>
              <a:t>RECIPE</a:t>
            </a:r>
            <a:endParaRPr lang="en-US" sz="72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 descr="Screen Shot 2016-08-13 at 9.26.25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" r="69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726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INGREDIENTS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Screen Shot 2016-08-13 at 9.27.12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5" r="90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746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FFFFF"/>
                </a:solidFill>
              </a:rPr>
              <a:t>RECIPE INGREDIENTS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3" name="Content Placeholder 2" descr="Screen Shot 2016-08-13 at 9.29.10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" r="75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367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FFFFFF"/>
                </a:solidFill>
              </a:rPr>
              <a:t>Plans for Future Dev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Content Placeholder 7"/>
          <p:cNvSpPr>
            <a:spLocks noGrp="1"/>
          </p:cNvSpPr>
          <p:nvPr>
            <p:ph idx="1"/>
          </p:nvPr>
        </p:nvSpPr>
        <p:spPr>
          <a:xfrm>
            <a:off x="685139" y="1695669"/>
            <a:ext cx="8229600" cy="4525963"/>
          </a:xfrm>
        </p:spPr>
        <p:txBody>
          <a:bodyPr>
            <a:normAutofit fontScale="77500" lnSpcReduction="20000"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u="sng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Scale for more users</a:t>
            </a:r>
          </a:p>
          <a:p>
            <a:endParaRPr lang="en-US" sz="4000" b="1" u="sng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4000" b="1" u="sng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Add more search terms</a:t>
            </a:r>
          </a:p>
          <a:p>
            <a:endParaRPr lang="en-US" sz="4000" b="1" u="sng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4000" b="1" u="sng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Allow for user preferences</a:t>
            </a:r>
            <a:endParaRPr lang="en-US" sz="4000" b="1" u="sng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4000" b="1" u="sng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4000" b="1" u="sng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Allow user to mark favorites</a:t>
            </a:r>
          </a:p>
          <a:p>
            <a:endParaRPr lang="en-US" sz="4000" b="1" u="sng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4000" b="1" u="sng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Share with your friends!</a:t>
            </a:r>
            <a:endParaRPr lang="en-US" sz="4000" b="1" u="sng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346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FIN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5420" y="5358555"/>
            <a:ext cx="4094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</a:t>
            </a:r>
            <a:r>
              <a:rPr lang="en-US" sz="2800" dirty="0" smtClean="0">
                <a:solidFill>
                  <a:schemeClr val="bg1"/>
                </a:solidFill>
              </a:rPr>
              <a:t>vnelson.315@gmail.com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5925963"/>
            <a:ext cx="3971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navin.udiaver</a:t>
            </a:r>
            <a:r>
              <a:rPr lang="en-US" sz="2800" dirty="0">
                <a:solidFill>
                  <a:srgbClr val="FFFFFF"/>
                </a:solidFill>
              </a:rPr>
              <a:t>@</a:t>
            </a:r>
            <a:r>
              <a:rPr lang="en-US" sz="2800" dirty="0" smtClean="0">
                <a:solidFill>
                  <a:srgbClr val="FFFFFF"/>
                </a:solidFill>
              </a:rPr>
              <a:t>gmail.com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0178" y="5925963"/>
            <a:ext cx="4046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alex_reinking@yahoo.com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6168" y="1263471"/>
            <a:ext cx="4168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louise@txmiller.com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8521" y="1855933"/>
            <a:ext cx="415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apexa0630@outlook.com</a:t>
            </a:r>
          </a:p>
        </p:txBody>
      </p:sp>
    </p:spTree>
    <p:extLst>
      <p:ext uri="{BB962C8B-B14F-4D97-AF65-F5344CB8AC3E}">
        <p14:creationId xmlns:p14="http://schemas.microsoft.com/office/powerpoint/2010/main" val="2985052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74</Words>
  <Application>Microsoft Macintosh PowerPoint</Application>
  <PresentationFormat>On-screen Show (4:3)</PresentationFormat>
  <Paragraphs>33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WELCOME!</vt:lpstr>
      <vt:lpstr>PowerPoint Presentation</vt:lpstr>
      <vt:lpstr>An Express Web Application</vt:lpstr>
      <vt:lpstr>PowerPoint Presentation</vt:lpstr>
      <vt:lpstr>RECIPE</vt:lpstr>
      <vt:lpstr>INGREDIENTS</vt:lpstr>
      <vt:lpstr>RECIPE INGREDIENTS</vt:lpstr>
      <vt:lpstr>Plans for Future Dev</vt:lpstr>
      <vt:lpstr>FIN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Evan Nelson</dc:creator>
  <cp:lastModifiedBy>Evan Nelson</cp:lastModifiedBy>
  <cp:revision>22</cp:revision>
  <dcterms:created xsi:type="dcterms:W3CDTF">2016-08-12T01:10:11Z</dcterms:created>
  <dcterms:modified xsi:type="dcterms:W3CDTF">2016-08-13T14:40:49Z</dcterms:modified>
</cp:coreProperties>
</file>